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Work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hfjY3xym7HiCAU9+BVCMpMmduS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CAF1A2-3571-4378-BCDE-6AC606D3048B}">
  <a:tblStyle styleId="{63CAF1A2-3571-4378-BCDE-6AC606D304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WorkSans-bold.fntdata"/><Relationship Id="rId30" Type="http://schemas.openxmlformats.org/officeDocument/2006/relationships/font" Target="fonts/WorkSans-regular.fntdata"/><Relationship Id="rId11" Type="http://schemas.openxmlformats.org/officeDocument/2006/relationships/slide" Target="slides/slide6.xml"/><Relationship Id="rId33" Type="http://schemas.openxmlformats.org/officeDocument/2006/relationships/font" Target="fonts/WorkSans-boldItalic.fntdata"/><Relationship Id="rId10" Type="http://schemas.openxmlformats.org/officeDocument/2006/relationships/slide" Target="slides/slide5.xml"/><Relationship Id="rId32" Type="http://schemas.openxmlformats.org/officeDocument/2006/relationships/font" Target="fonts/Work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3656b926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63656b926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363656b926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7096b9bb2e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37096b9bb2e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096b9bb2e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37096b9bb2e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7096b9bb2e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37096b9bb2e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7096b9bb2e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37096b9bb2e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7096b9bb2e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37096b9bb2e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7096b9bb2e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37096b9bb2e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7096b9bb2e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37096b9bb2e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7096b9bb2e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37096b9bb2e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7096b9bb2e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37096b9bb2e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7096b9bb2e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g37096b9bb2e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3366dfc0e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363366dfc0e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096b9bb2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37096b9bb2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096b9bb2e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37096b9bb2e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096b9bb2e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37096b9bb2e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096b9bb2e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37096b9bb2e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096b9bb2e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37096b9bb2e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096b9bb2e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37096b9bb2e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096b9bb2e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37096b9bb2e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5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6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6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6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6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6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os objetos">
  <p:cSld name="1_Dos objeto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37" name="Google Shape;3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hyperlink" Target="https://nodejs.org/es" TargetMode="External"/><Relationship Id="rId6" Type="http://schemas.openxmlformats.org/officeDocument/2006/relationships/hyperlink" Target="https://www.mongodb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hyperlink" Target="https://nodejs.org/es" TargetMode="External"/><Relationship Id="rId6" Type="http://schemas.openxmlformats.org/officeDocument/2006/relationships/hyperlink" Target="https://www.mongodb.com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hyperlink" Target="https://nodejs.org/es" TargetMode="External"/><Relationship Id="rId6" Type="http://schemas.openxmlformats.org/officeDocument/2006/relationships/hyperlink" Target="https://www.mongodb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5" Type="http://schemas.openxmlformats.org/officeDocument/2006/relationships/hyperlink" Target="https://nodejs.org/es" TargetMode="External"/><Relationship Id="rId6" Type="http://schemas.openxmlformats.org/officeDocument/2006/relationships/hyperlink" Target="https://www.mongodb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hyperlink" Target="https://nodejs.org/es" TargetMode="External"/><Relationship Id="rId6" Type="http://schemas.openxmlformats.org/officeDocument/2006/relationships/hyperlink" Target="https://www.mongodb.co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hyperlink" Target="https://nodejs.org/es" TargetMode="External"/><Relationship Id="rId6" Type="http://schemas.openxmlformats.org/officeDocument/2006/relationships/hyperlink" Target="https://www.mongodb.co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hyperlink" Target="https://nodejs.org/es" TargetMode="External"/><Relationship Id="rId6" Type="http://schemas.openxmlformats.org/officeDocument/2006/relationships/hyperlink" Target="https://www.mongodb.com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hyperlink" Target="https://nodejs.org/es" TargetMode="External"/><Relationship Id="rId6" Type="http://schemas.openxmlformats.org/officeDocument/2006/relationships/hyperlink" Target="https://www.mongodb.com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hyperlink" Target="https://nodejs.org/es" TargetMode="External"/><Relationship Id="rId6" Type="http://schemas.openxmlformats.org/officeDocument/2006/relationships/hyperlink" Target="https://www.mongodb.com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hyperlink" Target="https://nodejs.org/es" TargetMode="External"/><Relationship Id="rId6" Type="http://schemas.openxmlformats.org/officeDocument/2006/relationships/hyperlink" Target="https://www.mongodb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nodejs.org/es" TargetMode="External"/><Relationship Id="rId4" Type="http://schemas.openxmlformats.org/officeDocument/2006/relationships/hyperlink" Target="https://www.mongodb.com/" TargetMode="External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hyperlink" Target="https://nodejs.org/es" TargetMode="External"/><Relationship Id="rId6" Type="http://schemas.openxmlformats.org/officeDocument/2006/relationships/hyperlink" Target="https://www.mongodb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hyperlink" Target="https://nodejs.org/es" TargetMode="External"/><Relationship Id="rId6" Type="http://schemas.openxmlformats.org/officeDocument/2006/relationships/hyperlink" Target="https://www.mongodb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hyperlink" Target="https://nodejs.org/es" TargetMode="External"/><Relationship Id="rId6" Type="http://schemas.openxmlformats.org/officeDocument/2006/relationships/hyperlink" Target="https://www.mongodb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hyperlink" Target="https://nodejs.org/es" TargetMode="External"/><Relationship Id="rId6" Type="http://schemas.openxmlformats.org/officeDocument/2006/relationships/hyperlink" Target="https://www.mongodb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hyperlink" Target="https://nodejs.org/es" TargetMode="External"/><Relationship Id="rId6" Type="http://schemas.openxmlformats.org/officeDocument/2006/relationships/hyperlink" Target="https://www.mongodb.com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hyperlink" Target="https://nodejs.org/es" TargetMode="External"/><Relationship Id="rId6" Type="http://schemas.openxmlformats.org/officeDocument/2006/relationships/hyperlink" Target="https://www.mongodb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hyperlink" Target="https://nodejs.org/es" TargetMode="External"/><Relationship Id="rId6" Type="http://schemas.openxmlformats.org/officeDocument/2006/relationships/hyperlink" Target="https://www.mongodb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3656b926a_0_0"/>
          <p:cNvSpPr txBox="1"/>
          <p:nvPr/>
        </p:nvSpPr>
        <p:spPr>
          <a:xfrm>
            <a:off x="995425" y="2055150"/>
            <a:ext cx="102483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48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Curso complementario Desarrollo de Back-end  con Node.js - MongoDB</a:t>
            </a:r>
            <a:endParaRPr b="1" i="0" sz="48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4" name="Google Shape;104;g363656b926a_0_0"/>
          <p:cNvSpPr txBox="1"/>
          <p:nvPr/>
        </p:nvSpPr>
        <p:spPr>
          <a:xfrm>
            <a:off x="5708229" y="4733550"/>
            <a:ext cx="57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O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22810019-1</a:t>
            </a:r>
            <a:endParaRPr b="1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" name="Google Shape;105;g363656b926a_0_0"/>
          <p:cNvSpPr txBox="1"/>
          <p:nvPr/>
        </p:nvSpPr>
        <p:spPr>
          <a:xfrm>
            <a:off x="840879" y="4733550"/>
            <a:ext cx="57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s-CO" sz="1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ING  - DIEGO CASALLAS</a:t>
            </a:r>
            <a:endParaRPr b="1" sz="18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096b9bb2e_0_72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CRUD - Task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Controlador de tareas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addFile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81" name="Google Shape;181;g37096b9bb2e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2850" y="1127538"/>
            <a:ext cx="1847850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37096b9bb2e_0_72"/>
          <p:cNvSpPr/>
          <p:nvPr/>
        </p:nvSpPr>
        <p:spPr>
          <a:xfrm>
            <a:off x="10216300" y="2668975"/>
            <a:ext cx="1848000" cy="26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g37096b9bb2e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675" y="2128875"/>
            <a:ext cx="5436099" cy="4185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37096b9bb2e_0_72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</a:t>
            </a: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6"/>
              </a:rPr>
              <a:t>Mongo.db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37096b9bb2e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0113" y="1541713"/>
            <a:ext cx="1952625" cy="39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37096b9bb2e_0_81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CRUD - Task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Actualizar modelo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models -&gt;</a:t>
            </a: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task.model.js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1" name="Google Shape;191;g37096b9bb2e_0_81"/>
          <p:cNvSpPr/>
          <p:nvPr/>
        </p:nvSpPr>
        <p:spPr>
          <a:xfrm>
            <a:off x="9502438" y="3110850"/>
            <a:ext cx="1848000" cy="26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37096b9bb2e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325" y="3110853"/>
            <a:ext cx="8289050" cy="22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37096b9bb2e_0_81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</a:t>
            </a: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6"/>
              </a:rPr>
              <a:t>Mongo.db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37096b9bb2e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2500" y="1328638"/>
            <a:ext cx="2047875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7096b9bb2e_0_91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CRUD - Task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Actualizar rutas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task.routes.js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0" name="Google Shape;200;g37096b9bb2e_0_91"/>
          <p:cNvSpPr/>
          <p:nvPr/>
        </p:nvSpPr>
        <p:spPr>
          <a:xfrm>
            <a:off x="9502425" y="3959250"/>
            <a:ext cx="1848000" cy="26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37096b9bb2e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475" y="2182900"/>
            <a:ext cx="5801291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37096b9bb2e_0_91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</a:t>
            </a: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6"/>
              </a:rPr>
              <a:t>Mongo.db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7096b9bb2e_0_101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CRUD - Task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Pruebas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8" name="Google Shape;208;g37096b9bb2e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6967" y="1620723"/>
            <a:ext cx="2689432" cy="4333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9" name="Google Shape;209;g37096b9bb2e_0_101"/>
          <p:cNvGraphicFramePr/>
          <p:nvPr/>
        </p:nvGraphicFramePr>
        <p:xfrm>
          <a:off x="846450" y="595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{63CAF1A2-3571-4378-BCDE-6AC606D3048B}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MÉTODO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RUTA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CONTROLADOR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MODELO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POST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http://localhost:3000/api/task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Tesk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Task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0" name="Google Shape;210;g37096b9bb2e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021" y="2527896"/>
            <a:ext cx="6197876" cy="30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37096b9bb2e_0_101"/>
          <p:cNvSpPr/>
          <p:nvPr/>
        </p:nvSpPr>
        <p:spPr>
          <a:xfrm>
            <a:off x="123725" y="3517375"/>
            <a:ext cx="1502400" cy="120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DATOS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37096b9bb2e_0_101"/>
          <p:cNvSpPr/>
          <p:nvPr/>
        </p:nvSpPr>
        <p:spPr>
          <a:xfrm>
            <a:off x="123725" y="2220425"/>
            <a:ext cx="1502400" cy="120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TOKEN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37096b9bb2e_0_101"/>
          <p:cNvSpPr/>
          <p:nvPr/>
        </p:nvSpPr>
        <p:spPr>
          <a:xfrm>
            <a:off x="2191725" y="3004800"/>
            <a:ext cx="830700" cy="19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37096b9bb2e_0_101"/>
          <p:cNvSpPr/>
          <p:nvPr/>
        </p:nvSpPr>
        <p:spPr>
          <a:xfrm>
            <a:off x="9067400" y="3536238"/>
            <a:ext cx="2138700" cy="31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37096b9bb2e_0_101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</a:t>
            </a: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6"/>
              </a:rPr>
              <a:t>Mongo.db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37096b9bb2e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51" y="2351625"/>
            <a:ext cx="6151600" cy="337774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37096b9bb2e_0_115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CRUD - Task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Pruebas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22" name="Google Shape;222;g37096b9bb2e_0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6967" y="1620723"/>
            <a:ext cx="2689432" cy="4333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3" name="Google Shape;223;g37096b9bb2e_0_115"/>
          <p:cNvGraphicFramePr/>
          <p:nvPr/>
        </p:nvGraphicFramePr>
        <p:xfrm>
          <a:off x="846450" y="595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{63CAF1A2-3571-4378-BCDE-6AC606D3048B}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MÉTODO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RUTA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CONTROLADOR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MODELO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GET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http://localhost:3000/api/task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Tesk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Task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4" name="Google Shape;224;g37096b9bb2e_0_115"/>
          <p:cNvSpPr/>
          <p:nvPr/>
        </p:nvSpPr>
        <p:spPr>
          <a:xfrm>
            <a:off x="123725" y="2220425"/>
            <a:ext cx="1502400" cy="120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TOKEN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37096b9bb2e_0_115"/>
          <p:cNvSpPr/>
          <p:nvPr/>
        </p:nvSpPr>
        <p:spPr>
          <a:xfrm>
            <a:off x="2509875" y="2845725"/>
            <a:ext cx="830700" cy="19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37096b9bb2e_0_115"/>
          <p:cNvSpPr/>
          <p:nvPr/>
        </p:nvSpPr>
        <p:spPr>
          <a:xfrm>
            <a:off x="9102750" y="2888125"/>
            <a:ext cx="2138700" cy="31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37096b9bb2e_0_115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</a:t>
            </a: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6"/>
              </a:rPr>
              <a:t>Mongo.db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37096b9bb2e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925" y="2235375"/>
            <a:ext cx="5821901" cy="364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7096b9bb2e_0_127"/>
          <p:cNvSpPr txBox="1"/>
          <p:nvPr/>
        </p:nvSpPr>
        <p:spPr>
          <a:xfrm>
            <a:off x="456225" y="1541725"/>
            <a:ext cx="102285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CRUD - Task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Pruebas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34" name="Google Shape;234;g37096b9bb2e_0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6967" y="1620723"/>
            <a:ext cx="2689432" cy="4333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5" name="Google Shape;235;g37096b9bb2e_0_127"/>
          <p:cNvGraphicFramePr/>
          <p:nvPr/>
        </p:nvGraphicFramePr>
        <p:xfrm>
          <a:off x="846450" y="595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{63CAF1A2-3571-4378-BCDE-6AC606D3048B}</a:tableStyleId>
              </a:tblPr>
              <a:tblGrid>
                <a:gridCol w="2571750"/>
                <a:gridCol w="2819200"/>
                <a:gridCol w="232430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MÉTODO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RUTA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CONTROLADOR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MODELO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GET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http://localhost:3000/api/task:id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Tesk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Task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6" name="Google Shape;236;g37096b9bb2e_0_127"/>
          <p:cNvSpPr/>
          <p:nvPr/>
        </p:nvSpPr>
        <p:spPr>
          <a:xfrm>
            <a:off x="123725" y="2220425"/>
            <a:ext cx="1502400" cy="120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TOKEN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37096b9bb2e_0_127"/>
          <p:cNvSpPr/>
          <p:nvPr/>
        </p:nvSpPr>
        <p:spPr>
          <a:xfrm>
            <a:off x="2587500" y="2650775"/>
            <a:ext cx="830700" cy="19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37096b9bb2e_0_127"/>
          <p:cNvSpPr/>
          <p:nvPr/>
        </p:nvSpPr>
        <p:spPr>
          <a:xfrm>
            <a:off x="3994600" y="1573100"/>
            <a:ext cx="1290300" cy="51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ID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37096b9bb2e_0_127"/>
          <p:cNvSpPr/>
          <p:nvPr/>
        </p:nvSpPr>
        <p:spPr>
          <a:xfrm>
            <a:off x="9102750" y="3269125"/>
            <a:ext cx="2138700" cy="31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37096b9bb2e_0_127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</a:t>
            </a: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6"/>
              </a:rPr>
              <a:t>Mongo.db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37096b9bb2e_0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350" y="2085800"/>
            <a:ext cx="6448400" cy="34963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37096b9bb2e_0_139"/>
          <p:cNvSpPr txBox="1"/>
          <p:nvPr/>
        </p:nvSpPr>
        <p:spPr>
          <a:xfrm>
            <a:off x="456225" y="1541725"/>
            <a:ext cx="102285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CRUD - Task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Pruebas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47" name="Google Shape;247;g37096b9bb2e_0_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6967" y="1620723"/>
            <a:ext cx="2689432" cy="4333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8" name="Google Shape;248;g37096b9bb2e_0_139"/>
          <p:cNvGraphicFramePr/>
          <p:nvPr/>
        </p:nvGraphicFramePr>
        <p:xfrm>
          <a:off x="846450" y="595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{63CAF1A2-3571-4378-BCDE-6AC606D3048B}</a:tableStyleId>
              </a:tblPr>
              <a:tblGrid>
                <a:gridCol w="2571750"/>
                <a:gridCol w="2819200"/>
                <a:gridCol w="232430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MÉTODO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RUTA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CONTROLADOR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MODELO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PUT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http://localhost:3000/api/task:id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Tesk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Task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9" name="Google Shape;249;g37096b9bb2e_0_139"/>
          <p:cNvSpPr/>
          <p:nvPr/>
        </p:nvSpPr>
        <p:spPr>
          <a:xfrm>
            <a:off x="123725" y="2220425"/>
            <a:ext cx="1502400" cy="120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TOKEN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37096b9bb2e_0_139"/>
          <p:cNvSpPr/>
          <p:nvPr/>
        </p:nvSpPr>
        <p:spPr>
          <a:xfrm>
            <a:off x="2587500" y="2650775"/>
            <a:ext cx="830700" cy="19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37096b9bb2e_0_139"/>
          <p:cNvSpPr/>
          <p:nvPr/>
        </p:nvSpPr>
        <p:spPr>
          <a:xfrm>
            <a:off x="3994600" y="1573100"/>
            <a:ext cx="1290300" cy="51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ID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37096b9bb2e_0_139"/>
          <p:cNvSpPr/>
          <p:nvPr/>
        </p:nvSpPr>
        <p:spPr>
          <a:xfrm>
            <a:off x="9102750" y="4640725"/>
            <a:ext cx="2138700" cy="31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7096b9bb2e_0_139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</a:t>
            </a: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6"/>
              </a:rPr>
              <a:t>Mongo.db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37096b9bb2e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224" y="2650775"/>
            <a:ext cx="7260175" cy="17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7096b9bb2e_0_151"/>
          <p:cNvSpPr txBox="1"/>
          <p:nvPr/>
        </p:nvSpPr>
        <p:spPr>
          <a:xfrm>
            <a:off x="456225" y="1541725"/>
            <a:ext cx="102285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CRUD - Task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Pruebas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60" name="Google Shape;260;g37096b9bb2e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6967" y="1620723"/>
            <a:ext cx="2689432" cy="4333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1" name="Google Shape;261;g37096b9bb2e_0_151"/>
          <p:cNvGraphicFramePr/>
          <p:nvPr/>
        </p:nvGraphicFramePr>
        <p:xfrm>
          <a:off x="846450" y="595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{63CAF1A2-3571-4378-BCDE-6AC606D3048B}</a:tableStyleId>
              </a:tblPr>
              <a:tblGrid>
                <a:gridCol w="2571750"/>
                <a:gridCol w="2819200"/>
                <a:gridCol w="232430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MÉTODO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RUTA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CONTROLADOR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MODELO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DELETE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http://localhost:3000/api/task:id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Tesk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Task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2" name="Google Shape;262;g37096b9bb2e_0_151"/>
          <p:cNvSpPr/>
          <p:nvPr/>
        </p:nvSpPr>
        <p:spPr>
          <a:xfrm>
            <a:off x="123725" y="2220425"/>
            <a:ext cx="1502400" cy="120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TOKEN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37096b9bb2e_0_151"/>
          <p:cNvSpPr/>
          <p:nvPr/>
        </p:nvSpPr>
        <p:spPr>
          <a:xfrm>
            <a:off x="2446100" y="3227825"/>
            <a:ext cx="830700" cy="19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37096b9bb2e_0_151"/>
          <p:cNvSpPr/>
          <p:nvPr/>
        </p:nvSpPr>
        <p:spPr>
          <a:xfrm>
            <a:off x="4047625" y="2032525"/>
            <a:ext cx="1290300" cy="51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ID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37096b9bb2e_0_151"/>
          <p:cNvSpPr/>
          <p:nvPr/>
        </p:nvSpPr>
        <p:spPr>
          <a:xfrm>
            <a:off x="9102750" y="4945525"/>
            <a:ext cx="2138700" cy="31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37096b9bb2e_0_151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</a:t>
            </a: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6"/>
              </a:rPr>
              <a:t>Mongo.db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7096b9bb2e_0_163"/>
          <p:cNvSpPr txBox="1"/>
          <p:nvPr/>
        </p:nvSpPr>
        <p:spPr>
          <a:xfrm>
            <a:off x="456225" y="1541725"/>
            <a:ext cx="102285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CRUD - Task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Pruebas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72" name="Google Shape;272;g37096b9bb2e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6967" y="1620723"/>
            <a:ext cx="2689432" cy="4333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3" name="Google Shape;273;g37096b9bb2e_0_163"/>
          <p:cNvGraphicFramePr/>
          <p:nvPr/>
        </p:nvGraphicFramePr>
        <p:xfrm>
          <a:off x="846450" y="595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{63CAF1A2-3571-4378-BCDE-6AC606D3048B}</a:tableStyleId>
              </a:tblPr>
              <a:tblGrid>
                <a:gridCol w="1917775"/>
                <a:gridCol w="4003425"/>
                <a:gridCol w="17940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MÉTODO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RUTA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CONTROLADOR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MODELO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POST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http://localhost:3000/api/task/comment/</a:t>
                      </a:r>
                      <a:r>
                        <a:rPr lang="es-CO"/>
                        <a:t>:id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Tesk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Task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4" name="Google Shape;274;g37096b9bb2e_0_163"/>
          <p:cNvSpPr/>
          <p:nvPr/>
        </p:nvSpPr>
        <p:spPr>
          <a:xfrm>
            <a:off x="123725" y="2220425"/>
            <a:ext cx="1502400" cy="120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TOKEN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g37096b9bb2e_0_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600" y="2220425"/>
            <a:ext cx="6069701" cy="35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37096b9bb2e_0_163"/>
          <p:cNvSpPr/>
          <p:nvPr/>
        </p:nvSpPr>
        <p:spPr>
          <a:xfrm>
            <a:off x="3093175" y="2615950"/>
            <a:ext cx="671700" cy="212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37096b9bb2e_0_163"/>
          <p:cNvSpPr/>
          <p:nvPr/>
        </p:nvSpPr>
        <p:spPr>
          <a:xfrm>
            <a:off x="123725" y="4370125"/>
            <a:ext cx="1502400" cy="120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DATOS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37096b9bb2e_0_163"/>
          <p:cNvSpPr/>
          <p:nvPr/>
        </p:nvSpPr>
        <p:spPr>
          <a:xfrm>
            <a:off x="9102750" y="3954925"/>
            <a:ext cx="2138700" cy="31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37096b9bb2e_0_163"/>
          <p:cNvSpPr/>
          <p:nvPr/>
        </p:nvSpPr>
        <p:spPr>
          <a:xfrm>
            <a:off x="4047625" y="1571950"/>
            <a:ext cx="1290300" cy="51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ID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37096b9bb2e_0_163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</a:t>
            </a: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6"/>
              </a:rPr>
              <a:t>Mongo.db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g37096b9bb2e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738" y="2545227"/>
            <a:ext cx="6621624" cy="33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37096b9bb2e_0_178"/>
          <p:cNvSpPr txBox="1"/>
          <p:nvPr/>
        </p:nvSpPr>
        <p:spPr>
          <a:xfrm>
            <a:off x="456225" y="1541725"/>
            <a:ext cx="102285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CRUD - Task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Pruebas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87" name="Google Shape;287;g37096b9bb2e_0_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6967" y="1620723"/>
            <a:ext cx="2689432" cy="4333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8" name="Google Shape;288;g37096b9bb2e_0_178"/>
          <p:cNvGraphicFramePr/>
          <p:nvPr/>
        </p:nvGraphicFramePr>
        <p:xfrm>
          <a:off x="846450" y="595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{63CAF1A2-3571-4378-BCDE-6AC606D3048B}</a:tableStyleId>
              </a:tblPr>
              <a:tblGrid>
                <a:gridCol w="1917775"/>
                <a:gridCol w="4003425"/>
                <a:gridCol w="17940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MÉTODO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RUTA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CONTROLADOR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lt1"/>
                          </a:solidFill>
                        </a:rPr>
                        <a:t>MODELO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POST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h</a:t>
                      </a:r>
                      <a:r>
                        <a:rPr lang="es-CO"/>
                        <a:t>ttp://localhost:3000/api/task/files</a:t>
                      </a:r>
                      <a:r>
                        <a:rPr lang="es-CO"/>
                        <a:t>/:id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Tesk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Task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9" name="Google Shape;289;g37096b9bb2e_0_178"/>
          <p:cNvSpPr/>
          <p:nvPr/>
        </p:nvSpPr>
        <p:spPr>
          <a:xfrm>
            <a:off x="123725" y="2220425"/>
            <a:ext cx="1502400" cy="120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TOKEN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37096b9bb2e_0_178"/>
          <p:cNvSpPr/>
          <p:nvPr/>
        </p:nvSpPr>
        <p:spPr>
          <a:xfrm>
            <a:off x="2580600" y="3040150"/>
            <a:ext cx="671700" cy="212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37096b9bb2e_0_178"/>
          <p:cNvSpPr/>
          <p:nvPr/>
        </p:nvSpPr>
        <p:spPr>
          <a:xfrm>
            <a:off x="123725" y="4370125"/>
            <a:ext cx="1502400" cy="120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DATOS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37096b9bb2e_0_178"/>
          <p:cNvSpPr/>
          <p:nvPr/>
        </p:nvSpPr>
        <p:spPr>
          <a:xfrm>
            <a:off x="9102750" y="4259725"/>
            <a:ext cx="2138700" cy="31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37096b9bb2e_0_178"/>
          <p:cNvSpPr/>
          <p:nvPr/>
        </p:nvSpPr>
        <p:spPr>
          <a:xfrm>
            <a:off x="4047625" y="1571950"/>
            <a:ext cx="1290300" cy="51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ID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37096b9bb2e_0_178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</a:t>
            </a: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6"/>
              </a:rPr>
              <a:t>Mongo.db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63366dfc0e_0_2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</a:t>
            </a: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Mongo.db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" name="Google Shape;111;g363366dfc0e_0_2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CRUD - Task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Controlador de tareas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rPr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addTask</a:t>
            </a:r>
            <a:endParaRPr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rPr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getTaskId</a:t>
            </a:r>
            <a:endParaRPr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rPr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getTasks</a:t>
            </a:r>
            <a:endParaRPr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rPr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updateTask</a:t>
            </a:r>
            <a:endParaRPr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rPr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addComment</a:t>
            </a:r>
            <a:endParaRPr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rPr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addFile</a:t>
            </a:r>
            <a:endParaRPr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2" name="Google Shape;112;g363366dfc0e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5100" y="1608300"/>
            <a:ext cx="6762276" cy="49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99" name="Google Shape;29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096b9bb2e_0_8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CRUD - Task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Controlador de tareas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addTask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8" name="Google Shape;118;g37096b9bb2e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750" y="2008650"/>
            <a:ext cx="7317574" cy="45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37096b9bb2e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750" y="2824372"/>
            <a:ext cx="1403966" cy="33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37096b9bb2e_0_8"/>
          <p:cNvSpPr/>
          <p:nvPr/>
        </p:nvSpPr>
        <p:spPr>
          <a:xfrm>
            <a:off x="1127969" y="3995531"/>
            <a:ext cx="1404000" cy="201600"/>
          </a:xfrm>
          <a:prstGeom prst="rect">
            <a:avLst/>
          </a:prstGeom>
          <a:noFill/>
          <a:ln cap="flat" cmpd="sng" w="21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475" lIns="69475" spcFirstLastPara="1" rIns="69475" wrap="square" tIns="69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37096b9bb2e_0_8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</a:t>
            </a: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6"/>
              </a:rPr>
              <a:t>Mongo.db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096b9bb2e_0_15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CRUD - Task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Controlador de tareas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addTask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7" name="Google Shape;127;g37096b9bb2e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325" y="1696225"/>
            <a:ext cx="7853625" cy="495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37096b9bb2e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750" y="2824372"/>
            <a:ext cx="1403966" cy="33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37096b9bb2e_0_15"/>
          <p:cNvSpPr/>
          <p:nvPr/>
        </p:nvSpPr>
        <p:spPr>
          <a:xfrm>
            <a:off x="1127969" y="3995531"/>
            <a:ext cx="1404000" cy="201600"/>
          </a:xfrm>
          <a:prstGeom prst="rect">
            <a:avLst/>
          </a:prstGeom>
          <a:noFill/>
          <a:ln cap="flat" cmpd="sng" w="21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475" lIns="69475" spcFirstLastPara="1" rIns="69475" wrap="square" tIns="69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37096b9bb2e_0_15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</a:t>
            </a: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6"/>
              </a:rPr>
              <a:t>Mongo.db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096b9bb2e_0_22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CRUD - Task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Controlador de tareas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addTask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6" name="Google Shape;136;g37096b9bb2e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200" y="2998125"/>
            <a:ext cx="855345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37096b9bb2e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2850" y="1127538"/>
            <a:ext cx="1847850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37096b9bb2e_0_22"/>
          <p:cNvSpPr/>
          <p:nvPr/>
        </p:nvSpPr>
        <p:spPr>
          <a:xfrm>
            <a:off x="10216300" y="2668975"/>
            <a:ext cx="1848000" cy="26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37096b9bb2e_0_22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</a:t>
            </a: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6"/>
              </a:rPr>
              <a:t>Mongo.db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096b9bb2e_0_35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CRUD - Task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Controlador de tareas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getTaskId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45" name="Google Shape;145;g37096b9bb2e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2850" y="1127538"/>
            <a:ext cx="1847850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7096b9bb2e_0_35"/>
          <p:cNvSpPr/>
          <p:nvPr/>
        </p:nvSpPr>
        <p:spPr>
          <a:xfrm>
            <a:off x="10216300" y="2668975"/>
            <a:ext cx="1848000" cy="26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37096b9bb2e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913" y="2886800"/>
            <a:ext cx="9049125" cy="342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7096b9bb2e_0_35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</a:t>
            </a: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6"/>
              </a:rPr>
              <a:t>Mongo.db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096b9bb2e_0_44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CRUD - Task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Controlador de tareas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getTasks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54" name="Google Shape;154;g37096b9bb2e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2850" y="1127538"/>
            <a:ext cx="1847850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37096b9bb2e_0_44"/>
          <p:cNvSpPr/>
          <p:nvPr/>
        </p:nvSpPr>
        <p:spPr>
          <a:xfrm>
            <a:off x="10216300" y="2668975"/>
            <a:ext cx="1848000" cy="26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37096b9bb2e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05" y="3031780"/>
            <a:ext cx="9503925" cy="318545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37096b9bb2e_0_4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</a:t>
            </a: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6"/>
              </a:rPr>
              <a:t>Mongo.db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096b9bb2e_0_53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CRUD - Task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Controlador de tareas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updateTask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63" name="Google Shape;163;g37096b9bb2e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2850" y="1127538"/>
            <a:ext cx="1847850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37096b9bb2e_0_53"/>
          <p:cNvSpPr/>
          <p:nvPr/>
        </p:nvSpPr>
        <p:spPr>
          <a:xfrm>
            <a:off x="10216300" y="2668975"/>
            <a:ext cx="1848000" cy="26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g37096b9bb2e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0725" y="1541725"/>
            <a:ext cx="5827910" cy="477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37096b9bb2e_0_53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</a:t>
            </a: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6"/>
              </a:rPr>
              <a:t>Mongo.db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7096b9bb2e_0_62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CRUD - Task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Controlador de tareas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rPr b="1" lang="es-CO" sz="24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addComment</a:t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2" name="Google Shape;172;g37096b9bb2e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2850" y="1127538"/>
            <a:ext cx="1847850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37096b9bb2e_0_62"/>
          <p:cNvSpPr/>
          <p:nvPr/>
        </p:nvSpPr>
        <p:spPr>
          <a:xfrm>
            <a:off x="10216300" y="2668975"/>
            <a:ext cx="1848000" cy="26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g37096b9bb2e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6675" y="2395675"/>
            <a:ext cx="6416100" cy="40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37096b9bb2e_0_62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</a:t>
            </a: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6"/>
              </a:rPr>
              <a:t>Mongo.db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